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56" r:id="rId2"/>
    <p:sldId id="258" r:id="rId3"/>
    <p:sldId id="261" r:id="rId4"/>
    <p:sldId id="262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6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8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5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2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9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2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9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5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0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8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82AB-9DC7-4143-B56D-67DD5673248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4BFB-03C1-4834-B2B3-B4E9847B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94B6-D384-4CA9-BE6D-6A734BE03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Conjunctions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CDC89-ABC4-493F-A4D2-0BA294F4A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Compound Subject and predicate</a:t>
            </a:r>
          </a:p>
        </p:txBody>
      </p:sp>
    </p:spTree>
    <p:extLst>
      <p:ext uri="{BB962C8B-B14F-4D97-AF65-F5344CB8AC3E}">
        <p14:creationId xmlns:p14="http://schemas.microsoft.com/office/powerpoint/2010/main" val="205677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632A-FACF-4E72-93D9-9991CB51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Conjunction definition: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CEC4B-DB65-4EB6-BF8E-C732477B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949" y="150313"/>
            <a:ext cx="7340252" cy="6588690"/>
          </a:xfrm>
        </p:spPr>
        <p:txBody>
          <a:bodyPr numCol="2">
            <a:normAutofit lnSpcReduction="10000"/>
          </a:bodyPr>
          <a:lstStyle/>
          <a:p>
            <a:r>
              <a:rPr lang="en-US" sz="3900" dirty="0"/>
              <a:t>A conjunction is placed between words, phrases, clauses, or sentences of equal rank to join them.</a:t>
            </a:r>
          </a:p>
          <a:p>
            <a:endParaRPr lang="en-US" sz="3900" dirty="0"/>
          </a:p>
          <a:p>
            <a:r>
              <a:rPr lang="en-US" sz="3600" dirty="0"/>
              <a:t>FANBOYS!</a:t>
            </a:r>
          </a:p>
          <a:p>
            <a:pPr lvl="1"/>
            <a:r>
              <a:rPr lang="en-US" sz="3600" dirty="0"/>
              <a:t>For</a:t>
            </a:r>
          </a:p>
          <a:p>
            <a:pPr lvl="1"/>
            <a:r>
              <a:rPr lang="en-US" sz="3600" dirty="0"/>
              <a:t>And</a:t>
            </a:r>
          </a:p>
          <a:p>
            <a:pPr lvl="1"/>
            <a:r>
              <a:rPr lang="en-US" sz="3600" dirty="0"/>
              <a:t>No</a:t>
            </a:r>
          </a:p>
          <a:p>
            <a:pPr lvl="1"/>
            <a:r>
              <a:rPr lang="en-US" sz="3600" dirty="0"/>
              <a:t>But</a:t>
            </a:r>
          </a:p>
          <a:p>
            <a:pPr lvl="1"/>
            <a:r>
              <a:rPr lang="en-US" sz="3600" dirty="0"/>
              <a:t>Or</a:t>
            </a:r>
          </a:p>
          <a:p>
            <a:pPr lvl="1"/>
            <a:r>
              <a:rPr lang="en-US" sz="3600" dirty="0"/>
              <a:t>Yet</a:t>
            </a:r>
          </a:p>
          <a:p>
            <a:pPr lvl="1"/>
            <a:r>
              <a:rPr lang="en-US" sz="3600" dirty="0"/>
              <a:t>So </a:t>
            </a:r>
          </a:p>
        </p:txBody>
      </p:sp>
    </p:spTree>
    <p:extLst>
      <p:ext uri="{BB962C8B-B14F-4D97-AF65-F5344CB8AC3E}">
        <p14:creationId xmlns:p14="http://schemas.microsoft.com/office/powerpoint/2010/main" val="409846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70B4-C845-445A-922F-062E5556E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Subordinate </a:t>
            </a:r>
            <a:br>
              <a:rPr lang="en-US" dirty="0"/>
            </a:br>
            <a:r>
              <a:rPr lang="en-US" dirty="0"/>
              <a:t>Conjunction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B7117-A459-4914-AF52-A2F16441E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769" y="803185"/>
            <a:ext cx="5976551" cy="5347093"/>
          </a:xfrm>
        </p:spPr>
        <p:txBody>
          <a:bodyPr>
            <a:normAutofit/>
          </a:bodyPr>
          <a:lstStyle/>
          <a:p>
            <a:r>
              <a:rPr lang="en-US" sz="4000" dirty="0"/>
              <a:t>a conjunction that introduces a subordinate clause</a:t>
            </a:r>
          </a:p>
          <a:p>
            <a:pPr marL="0" indent="0" algn="ctr">
              <a:buNone/>
            </a:pPr>
            <a:r>
              <a:rPr lang="en-US" sz="4000" dirty="0"/>
              <a:t>(some are often called transition words)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8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32706-D7D5-412A-919E-F1825340A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5917-6D8E-4891-BCD1-F9B26DD65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CB32E-36CB-486F-A44F-148A199B9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898" y="425885"/>
            <a:ext cx="12174164" cy="604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6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67D6-C4CA-4650-B2E1-1EFA11E9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sentence Definition: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4D67ED-93BA-43E0-837C-4BAF48E93885}"/>
              </a:ext>
            </a:extLst>
          </p:cNvPr>
          <p:cNvSpPr/>
          <p:nvPr/>
        </p:nvSpPr>
        <p:spPr>
          <a:xfrm>
            <a:off x="7077205" y="3369501"/>
            <a:ext cx="651354" cy="425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3216810-BFAE-4DFE-BC97-EA6F73A823D6}"/>
              </a:ext>
            </a:extLst>
          </p:cNvPr>
          <p:cNvSpPr/>
          <p:nvPr/>
        </p:nvSpPr>
        <p:spPr>
          <a:xfrm>
            <a:off x="7377830" y="2655518"/>
            <a:ext cx="789140" cy="57619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AF0E45-5FEE-4F86-A458-25393CDA5687}"/>
              </a:ext>
            </a:extLst>
          </p:cNvPr>
          <p:cNvSpPr/>
          <p:nvPr/>
        </p:nvSpPr>
        <p:spPr>
          <a:xfrm>
            <a:off x="7077205" y="4806367"/>
            <a:ext cx="187891" cy="529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0AE64CE-00CF-494A-8C56-CA502A86A5D0}"/>
              </a:ext>
            </a:extLst>
          </p:cNvPr>
          <p:cNvSpPr/>
          <p:nvPr/>
        </p:nvSpPr>
        <p:spPr>
          <a:xfrm>
            <a:off x="8166970" y="2655518"/>
            <a:ext cx="1365337" cy="8392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CDA21DDB-5B07-49BA-BE09-1F5EF1813D9E}"/>
              </a:ext>
            </a:extLst>
          </p:cNvPr>
          <p:cNvSpPr/>
          <p:nvPr/>
        </p:nvSpPr>
        <p:spPr>
          <a:xfrm>
            <a:off x="7928974" y="3169085"/>
            <a:ext cx="1853853" cy="66388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7F825E2-1C59-4D79-8A74-6E88FE69A3BD}"/>
              </a:ext>
            </a:extLst>
          </p:cNvPr>
          <p:cNvSpPr/>
          <p:nvPr/>
        </p:nvSpPr>
        <p:spPr>
          <a:xfrm>
            <a:off x="9432099" y="3231715"/>
            <a:ext cx="1352811" cy="764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4ABD6-9622-48A7-86E0-F5B28EC9E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 sentence including two or more independent clauses combined with a conjunction or semicolon.</a:t>
            </a:r>
          </a:p>
          <a:p>
            <a:pPr lvl="1"/>
            <a:r>
              <a:rPr lang="en-US" sz="2800" dirty="0"/>
              <a:t>Example: </a:t>
            </a:r>
            <a:r>
              <a:rPr lang="en-US" sz="2800" dirty="0">
                <a:solidFill>
                  <a:schemeClr val="bg1"/>
                </a:solidFill>
              </a:rPr>
              <a:t>Sue </a:t>
            </a:r>
            <a:r>
              <a:rPr lang="en-US" sz="2800" dirty="0"/>
              <a:t>learned French in school, </a:t>
            </a:r>
            <a:r>
              <a:rPr lang="en-US" sz="2800" dirty="0">
                <a:solidFill>
                  <a:schemeClr val="bg1"/>
                </a:solidFill>
              </a:rPr>
              <a:t>but</a:t>
            </a:r>
            <a:r>
              <a:rPr lang="en-US" sz="2800" dirty="0"/>
              <a:t> her</a:t>
            </a:r>
            <a:r>
              <a:rPr lang="en-US" sz="2800" dirty="0">
                <a:solidFill>
                  <a:schemeClr val="bg1"/>
                </a:solidFill>
              </a:rPr>
              <a:t> friend </a:t>
            </a:r>
            <a:r>
              <a:rPr lang="en-US" sz="2800" dirty="0"/>
              <a:t>learned it online.</a:t>
            </a:r>
          </a:p>
          <a:p>
            <a:pPr lvl="1"/>
            <a:r>
              <a:rPr lang="en-US" sz="2800" dirty="0"/>
              <a:t>Example: Cake is my favorite dessert</a:t>
            </a:r>
            <a:r>
              <a:rPr lang="en-US" sz="2800" dirty="0">
                <a:solidFill>
                  <a:schemeClr val="bg1"/>
                </a:solidFill>
              </a:rPr>
              <a:t>;</a:t>
            </a:r>
            <a:r>
              <a:rPr lang="en-US" sz="2800" dirty="0"/>
              <a:t> pancakes are my favorite breakfast.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3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067D-323F-4231-BC30-DF94242D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subject definition: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C6A14B-51AF-4686-A85B-F8A679C76522}"/>
              </a:ext>
            </a:extLst>
          </p:cNvPr>
          <p:cNvSpPr/>
          <p:nvPr/>
        </p:nvSpPr>
        <p:spPr>
          <a:xfrm>
            <a:off x="5787025" y="4697260"/>
            <a:ext cx="864296" cy="7390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BD8B6D03-10F0-43A5-82B2-BF7FE882E654}"/>
              </a:ext>
            </a:extLst>
          </p:cNvPr>
          <p:cNvSpPr/>
          <p:nvPr/>
        </p:nvSpPr>
        <p:spPr>
          <a:xfrm>
            <a:off x="7553195" y="3782860"/>
            <a:ext cx="1465545" cy="9144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E0097E83-1C7F-43C1-AA5D-21F6E67FF829}"/>
              </a:ext>
            </a:extLst>
          </p:cNvPr>
          <p:cNvSpPr/>
          <p:nvPr/>
        </p:nvSpPr>
        <p:spPr>
          <a:xfrm>
            <a:off x="9432099" y="3607496"/>
            <a:ext cx="1665961" cy="108976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35CAD6-D29E-4F18-A4A5-6C3ADC140904}"/>
              </a:ext>
            </a:extLst>
          </p:cNvPr>
          <p:cNvSpPr/>
          <p:nvPr/>
        </p:nvSpPr>
        <p:spPr>
          <a:xfrm>
            <a:off x="8830849" y="4158641"/>
            <a:ext cx="814192" cy="538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37C9C-1E7E-4927-9998-F4B9760A5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Two or more simple subjects joined by a conjunction are sharing the same predicate.</a:t>
            </a:r>
          </a:p>
          <a:p>
            <a:pPr lvl="1"/>
            <a:r>
              <a:rPr lang="en-US" sz="3400" dirty="0"/>
              <a:t>Example:</a:t>
            </a:r>
            <a:r>
              <a:rPr lang="en-US" sz="3400" dirty="0">
                <a:solidFill>
                  <a:schemeClr val="bg1"/>
                </a:solidFill>
              </a:rPr>
              <a:t> Amy </a:t>
            </a:r>
            <a:r>
              <a:rPr lang="en-US" sz="3400" dirty="0"/>
              <a:t>and</a:t>
            </a:r>
            <a:r>
              <a:rPr lang="en-US" sz="3400" dirty="0">
                <a:solidFill>
                  <a:schemeClr val="bg1"/>
                </a:solidFill>
              </a:rPr>
              <a:t> Jenny </a:t>
            </a:r>
            <a:r>
              <a:rPr lang="en-US" sz="3400" dirty="0"/>
              <a:t> like cake.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6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AFE42-FBDA-451C-8BC9-FD2C3223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predicate definition: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881EEC5-A5D1-47AD-AF67-2D7B92FC858C}"/>
              </a:ext>
            </a:extLst>
          </p:cNvPr>
          <p:cNvSpPr/>
          <p:nvPr/>
        </p:nvSpPr>
        <p:spPr>
          <a:xfrm>
            <a:off x="9106422" y="3983277"/>
            <a:ext cx="1114816" cy="6638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29D3BA5-8F42-464E-B2DC-A31720412736}"/>
              </a:ext>
            </a:extLst>
          </p:cNvPr>
          <p:cNvSpPr/>
          <p:nvPr/>
        </p:nvSpPr>
        <p:spPr>
          <a:xfrm>
            <a:off x="5749446" y="4474427"/>
            <a:ext cx="929013" cy="6638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DB3D4-B7B3-48A8-BA25-A11E1011E0C5}"/>
              </a:ext>
            </a:extLst>
          </p:cNvPr>
          <p:cNvSpPr/>
          <p:nvPr/>
        </p:nvSpPr>
        <p:spPr>
          <a:xfrm>
            <a:off x="10221238" y="3983277"/>
            <a:ext cx="730837" cy="663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BECAC822-28F8-4FA0-AB5E-42EB1F230EFA}"/>
              </a:ext>
            </a:extLst>
          </p:cNvPr>
          <p:cNvSpPr/>
          <p:nvPr/>
        </p:nvSpPr>
        <p:spPr>
          <a:xfrm>
            <a:off x="7515616" y="3407079"/>
            <a:ext cx="1503124" cy="1067348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0038F-CFD0-4ECD-9B7E-D72159C79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One simple subject performs two or more simple predicates that are joined by a conjunction.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000" dirty="0"/>
              <a:t>Example: </a:t>
            </a:r>
            <a:r>
              <a:rPr lang="en-US" sz="3000" dirty="0">
                <a:solidFill>
                  <a:schemeClr val="bg1"/>
                </a:solidFill>
              </a:rPr>
              <a:t>Belinda</a:t>
            </a:r>
            <a:r>
              <a:rPr lang="en-US" sz="3000" dirty="0"/>
              <a:t>  shops and eats with her grandma.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2198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235</TotalTime>
  <Words>159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Rockwell</vt:lpstr>
      <vt:lpstr>Wingdings</vt:lpstr>
      <vt:lpstr>Atlas</vt:lpstr>
      <vt:lpstr>Conjunctions</vt:lpstr>
      <vt:lpstr>Coordination Conjunction definition:</vt:lpstr>
      <vt:lpstr>Subordinate  Conjunction definition</vt:lpstr>
      <vt:lpstr>PowerPoint Presentation</vt:lpstr>
      <vt:lpstr>Compound sentence Definition:</vt:lpstr>
      <vt:lpstr>Compound subject definition:</vt:lpstr>
      <vt:lpstr>Compound predicate definition: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Conjunctions</dc:title>
  <dc:creator>MURRAY, PATRICIA</dc:creator>
  <cp:lastModifiedBy>MURRAY, PATRICIA</cp:lastModifiedBy>
  <cp:revision>5</cp:revision>
  <dcterms:created xsi:type="dcterms:W3CDTF">2017-10-03T14:49:54Z</dcterms:created>
  <dcterms:modified xsi:type="dcterms:W3CDTF">2017-10-03T18:45:31Z</dcterms:modified>
</cp:coreProperties>
</file>